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9" r:id="rId3"/>
    <p:sldId id="258" r:id="rId4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microsoft.com/office/2007/relationships/hdphoto" Target="../media/hdphoto2.wdp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17.jpe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06804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32" name="Picture 10" descr="New Instagram Logo PNG Images 2023">
            <a:extLst>
              <a:ext uri="{FF2B5EF4-FFF2-40B4-BE49-F238E27FC236}">
                <a16:creationId xmlns:a16="http://schemas.microsoft.com/office/drawing/2014/main" id="{2A975E25-B8BA-7B3A-B880-6D50462A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9122" y="30698337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3384B965-D3AF-BA2B-55AE-3685B94C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894" y="30306279"/>
            <a:ext cx="2011306" cy="201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1708484" y="30489002"/>
            <a:ext cx="70086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4800" b="1" dirty="0">
                <a:solidFill>
                  <a:srgbClr val="0000FF"/>
                </a:solidFill>
                <a:latin typeface="Oxygen" panose="02000503000000000000" pitchFamily="2" charset="0"/>
              </a:rPr>
              <a:t> anirban@anodiam.com</a:t>
            </a:r>
            <a:endParaRPr lang="en-AU" sz="4800" dirty="0">
              <a:solidFill>
                <a:srgbClr val="0000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3743A-F8AA-2C8D-2E19-037F2BC14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6279">
            <a:off x="-9279176" y="-7739987"/>
            <a:ext cx="30110535" cy="42108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73B59-B790-162D-0596-2543B2EE6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5731" y="938819"/>
            <a:ext cx="25154408" cy="284307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7945101" y="6706320"/>
            <a:ext cx="7069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 rad="50800"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</a:t>
            </a:r>
            <a:endParaRPr lang="en-AU" sz="66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 rad="50800"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7411701" y="7970251"/>
            <a:ext cx="151784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Patuli,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202" y="6829070"/>
            <a:ext cx="895851" cy="89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9D8F186-43FC-19CD-B884-5AEC7E1E6390}"/>
              </a:ext>
            </a:extLst>
          </p:cNvPr>
          <p:cNvSpPr/>
          <p:nvPr/>
        </p:nvSpPr>
        <p:spPr>
          <a:xfrm>
            <a:off x="25720160" y="6451150"/>
            <a:ext cx="5775673" cy="130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60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 rad="63500"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913" y="6821000"/>
            <a:ext cx="825568" cy="8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44325405" y="316392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3195" y="306983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5631">
            <a:off x="26613683" y="14806295"/>
            <a:ext cx="2196126" cy="20761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58" y="29748541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904" y="29540395"/>
            <a:ext cx="2238413" cy="2238413"/>
          </a:xfrm>
          <a:prstGeom prst="rect">
            <a:avLst/>
          </a:prstGeom>
        </p:spPr>
      </p:pic>
      <p:sp>
        <p:nvSpPr>
          <p:cNvPr id="9" name="32-Point Star 20">
            <a:extLst>
              <a:ext uri="{FF2B5EF4-FFF2-40B4-BE49-F238E27FC236}">
                <a16:creationId xmlns:a16="http://schemas.microsoft.com/office/drawing/2014/main" id="{013D7344-D51C-35DC-9DCB-9528C8A4AFF7}"/>
              </a:ext>
            </a:extLst>
          </p:cNvPr>
          <p:cNvSpPr/>
          <p:nvPr/>
        </p:nvSpPr>
        <p:spPr>
          <a:xfrm rot="21243013">
            <a:off x="10270285" y="9308276"/>
            <a:ext cx="14984556" cy="8594238"/>
          </a:xfrm>
          <a:prstGeom prst="star32">
            <a:avLst/>
          </a:prstGeom>
          <a:solidFill>
            <a:srgbClr val="002060"/>
          </a:solidFill>
          <a:ln w="317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67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Applies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622DD28-862B-63BF-DF65-1EC2D87880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6165656"/>
            <a:ext cx="11269075" cy="27120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1947EF-B294-98B3-67D8-8C8A26F971AF}"/>
              </a:ext>
            </a:extLst>
          </p:cNvPr>
          <p:cNvSpPr/>
          <p:nvPr/>
        </p:nvSpPr>
        <p:spPr>
          <a:xfrm>
            <a:off x="39841" y="23086630"/>
            <a:ext cx="12919941" cy="793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781" y="19410895"/>
            <a:ext cx="14600843" cy="22670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490" y="29593280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39686089" y="297105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39686089" y="310727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39842" y="23709166"/>
            <a:ext cx="18043164" cy="776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658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Intelligence, Robotics – Class III - XII</a:t>
            </a:r>
          </a:p>
          <a:p>
            <a:pPr algn="ctr">
              <a:lnSpc>
                <a:spcPct val="150000"/>
              </a:lnSpc>
            </a:pPr>
            <a:r>
              <a:rPr lang="en-US" sz="5658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AI &amp; IT Training &amp; Projects</a:t>
            </a:r>
          </a:p>
          <a:p>
            <a:pPr algn="ctr">
              <a:lnSpc>
                <a:spcPct val="150000"/>
              </a:lnSpc>
            </a:pPr>
            <a:r>
              <a:rPr lang="en-US" sz="5658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5658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5658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BCom, BBA,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5658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Languages</a:t>
            </a:r>
            <a:endParaRPr lang="en-US" sz="7394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9335744" y="24557298"/>
            <a:ext cx="1232535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cap="small" dirty="0">
                <a:latin typeface="Oxygen" panose="02000503000000000000" pitchFamily="2" charset="0"/>
              </a:rPr>
              <a:t>Finest Teachers, Study Materials</a:t>
            </a:r>
          </a:p>
          <a:p>
            <a:r>
              <a:rPr lang="en-US" sz="5400" b="1" cap="small" dirty="0">
                <a:latin typeface="Oxygen" panose="02000503000000000000" pitchFamily="2" charset="0"/>
              </a:rPr>
              <a:t>Mock Tests, Doubt Clearing, PTM</a:t>
            </a:r>
          </a:p>
          <a:p>
            <a:r>
              <a:rPr lang="en-US" sz="5400" b="1" cap="small" dirty="0">
                <a:latin typeface="Oxygen" panose="02000503000000000000" pitchFamily="2" charset="0"/>
              </a:rPr>
              <a:t>Counselling, 400+ Courses</a:t>
            </a:r>
          </a:p>
          <a:p>
            <a:r>
              <a:rPr lang="en-US" sz="5400" b="1" cap="small" dirty="0">
                <a:latin typeface="Oxygen" panose="02000503000000000000" pitchFamily="2" charset="0"/>
              </a:rPr>
              <a:t>20 Smart Classrooms, AC, CCTV</a:t>
            </a:r>
          </a:p>
          <a:p>
            <a:r>
              <a:rPr lang="en-US" sz="5400" b="1" cap="small" dirty="0">
                <a:latin typeface="Oxygen" panose="02000503000000000000" pitchFamily="2" charset="0"/>
              </a:rPr>
              <a:t>Professional Courses are </a:t>
            </a:r>
          </a:p>
          <a:p>
            <a:r>
              <a:rPr lang="en-US" sz="5400" b="1" cap="small" dirty="0">
                <a:latin typeface="Oxygen" panose="02000503000000000000" pitchFamily="2" charset="0"/>
              </a:rPr>
              <a:t>Proj-Based, Certification</a:t>
            </a:r>
          </a:p>
          <a:p>
            <a:r>
              <a:rPr lang="en-US" sz="5400" b="1" cap="small" dirty="0">
                <a:latin typeface="Oxygen" panose="02000503000000000000" pitchFamily="2" charset="0"/>
              </a:rPr>
              <a:t>Oriented, Career Focused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06804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32" name="Picture 10" descr="New Instagram Logo PNG Images 2023">
            <a:extLst>
              <a:ext uri="{FF2B5EF4-FFF2-40B4-BE49-F238E27FC236}">
                <a16:creationId xmlns:a16="http://schemas.microsoft.com/office/drawing/2014/main" id="{2A975E25-B8BA-7B3A-B880-6D50462A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9122" y="30698337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3384B965-D3AF-BA2B-55AE-3685B94C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894" y="30306279"/>
            <a:ext cx="2011306" cy="201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1708484" y="30489002"/>
            <a:ext cx="70086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4800" b="1" dirty="0">
                <a:solidFill>
                  <a:srgbClr val="0000FF"/>
                </a:solidFill>
                <a:latin typeface="Oxygen" panose="02000503000000000000" pitchFamily="2" charset="0"/>
              </a:rPr>
              <a:t> anirban@anodiam.com</a:t>
            </a:r>
            <a:endParaRPr lang="en-AU" sz="4800" dirty="0">
              <a:solidFill>
                <a:srgbClr val="0000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73B59-B790-162D-0596-2543B2EE6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5731" y="938819"/>
            <a:ext cx="25154408" cy="284307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44325405" y="316392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3195" y="306983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58" y="29748541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904" y="29540395"/>
            <a:ext cx="2238413" cy="2238413"/>
          </a:xfrm>
          <a:prstGeom prst="rect">
            <a:avLst/>
          </a:prstGeom>
        </p:spPr>
      </p:pic>
      <p:sp>
        <p:nvSpPr>
          <p:cNvPr id="9" name="32-Point Star 20">
            <a:extLst>
              <a:ext uri="{FF2B5EF4-FFF2-40B4-BE49-F238E27FC236}">
                <a16:creationId xmlns:a16="http://schemas.microsoft.com/office/drawing/2014/main" id="{013D7344-D51C-35DC-9DCB-9528C8A4AFF7}"/>
              </a:ext>
            </a:extLst>
          </p:cNvPr>
          <p:cNvSpPr/>
          <p:nvPr/>
        </p:nvSpPr>
        <p:spPr>
          <a:xfrm rot="21243013">
            <a:off x="775703" y="619720"/>
            <a:ext cx="14984556" cy="8410379"/>
          </a:xfrm>
          <a:prstGeom prst="star32">
            <a:avLst/>
          </a:prstGeom>
          <a:solidFill>
            <a:srgbClr val="002060"/>
          </a:solidFill>
          <a:ln w="317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67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Applies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1947EF-B294-98B3-67D8-8C8A26F971AF}"/>
              </a:ext>
            </a:extLst>
          </p:cNvPr>
          <p:cNvSpPr/>
          <p:nvPr/>
        </p:nvSpPr>
        <p:spPr>
          <a:xfrm>
            <a:off x="39841" y="23086630"/>
            <a:ext cx="12919941" cy="793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490" y="29593280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39686089" y="297105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39686089" y="310727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358667"/>
            <a:ext cx="12282789" cy="596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8BE30-FA7C-2154-1E24-7762A39906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0" y="2406141"/>
            <a:ext cx="23741017" cy="315815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E0D5C0-98CD-9988-9DBB-8976F12A721C}"/>
              </a:ext>
            </a:extLst>
          </p:cNvPr>
          <p:cNvSpPr/>
          <p:nvPr/>
        </p:nvSpPr>
        <p:spPr>
          <a:xfrm>
            <a:off x="0" y="23103376"/>
            <a:ext cx="19282954" cy="8168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9DA3D0-1BDE-3259-44C0-5C99E1DE68D2}"/>
              </a:ext>
            </a:extLst>
          </p:cNvPr>
          <p:cNvSpPr txBox="1"/>
          <p:nvPr/>
        </p:nvSpPr>
        <p:spPr>
          <a:xfrm>
            <a:off x="18276714" y="6402941"/>
            <a:ext cx="125857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36841-1518-BBF5-496A-1EA9BCF8DF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02085" y="14100595"/>
            <a:ext cx="11153710" cy="8809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41623-5648-9D68-8BC8-02CE740801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611" y="23226315"/>
            <a:ext cx="14903684" cy="2314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C7EC11-8833-0849-FEB8-7AB6E8C840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2178" y="19095603"/>
            <a:ext cx="14311578" cy="34442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49DA4D-7FF3-0F66-D040-E34C971E6E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213" y="14338103"/>
            <a:ext cx="12051958" cy="8809612"/>
          </a:xfrm>
          <a:prstGeom prst="rect">
            <a:avLst/>
          </a:prstGeom>
        </p:spPr>
      </p:pic>
      <p:pic>
        <p:nvPicPr>
          <p:cNvPr id="26" name="Picture 14" descr="Whatsapp Icon PNGs for Free Download">
            <a:extLst>
              <a:ext uri="{FF2B5EF4-FFF2-40B4-BE49-F238E27FC236}">
                <a16:creationId xmlns:a16="http://schemas.microsoft.com/office/drawing/2014/main" id="{09F42C59-BB9F-0CD5-AE06-FF5F92AB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6329" y="9001193"/>
            <a:ext cx="895851" cy="89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6175726-2245-3B1A-8921-18768274221B}"/>
              </a:ext>
            </a:extLst>
          </p:cNvPr>
          <p:cNvSpPr/>
          <p:nvPr/>
        </p:nvSpPr>
        <p:spPr>
          <a:xfrm>
            <a:off x="21976287" y="8623273"/>
            <a:ext cx="5775673" cy="130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60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 rad="63500"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11070AFB-F40D-F31B-A767-1EF41A0BB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8040" y="8993123"/>
            <a:ext cx="825568" cy="8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F93143-84B2-82AA-C66D-79ECE1FA850D}"/>
              </a:ext>
            </a:extLst>
          </p:cNvPr>
          <p:cNvSpPr txBox="1"/>
          <p:nvPr/>
        </p:nvSpPr>
        <p:spPr>
          <a:xfrm>
            <a:off x="17411701" y="7970251"/>
            <a:ext cx="151784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Patuli, Kol 94, Near Fire Brigade &amp; Krisi Vikas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5DD28E9-8628-EECC-79CF-523D8898CD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5631">
            <a:off x="26613683" y="14806295"/>
            <a:ext cx="2196126" cy="20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0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661" y="14779"/>
            <a:ext cx="16459548" cy="158903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0F8093-DFCD-9C8F-163E-96E19BF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907" y="7241402"/>
            <a:ext cx="8361033" cy="124098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16458852" y="30907094"/>
            <a:ext cx="16459548" cy="201130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32" name="Picture 10" descr="New Instagram Logo PNG Images 2023">
            <a:extLst>
              <a:ext uri="{FF2B5EF4-FFF2-40B4-BE49-F238E27FC236}">
                <a16:creationId xmlns:a16="http://schemas.microsoft.com/office/drawing/2014/main" id="{2A975E25-B8BA-7B3A-B880-6D50462A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993" y="31611981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3384B965-D3AF-BA2B-55AE-3685B94C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665" y="31181823"/>
            <a:ext cx="2011306" cy="201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20102304" y="31838655"/>
            <a:ext cx="12787475" cy="80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629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|| anirban@anodiam.com</a:t>
            </a:r>
            <a:endParaRPr lang="en-AU" sz="4629" dirty="0">
              <a:solidFill>
                <a:srgbClr val="00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358667"/>
            <a:ext cx="12282789" cy="596592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8579651" y="7236896"/>
            <a:ext cx="12282789" cy="1279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857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Patuli, Kol 94</a:t>
            </a:r>
          </a:p>
          <a:p>
            <a:pPr algn="ctr"/>
            <a:r>
              <a:rPr lang="en-US" sz="3857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2045" y="8616394"/>
            <a:ext cx="673066" cy="67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9D8F186-43FC-19CD-B884-5AEC7E1E6390}"/>
              </a:ext>
            </a:extLst>
          </p:cNvPr>
          <p:cNvSpPr/>
          <p:nvPr/>
        </p:nvSpPr>
        <p:spPr>
          <a:xfrm>
            <a:off x="21799711" y="8241381"/>
            <a:ext cx="5775673" cy="1130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143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5143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 rad="63500"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3218" y="8599586"/>
            <a:ext cx="620261" cy="6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78A26A3-6E03-D16E-D6B2-4CE07FC77059}"/>
              </a:ext>
            </a:extLst>
          </p:cNvPr>
          <p:cNvSpPr txBox="1"/>
          <p:nvPr/>
        </p:nvSpPr>
        <p:spPr>
          <a:xfrm>
            <a:off x="16459200" y="30081534"/>
            <a:ext cx="16459548" cy="96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29" b="1" cap="small" dirty="0">
                <a:latin typeface="Oxygen" panose="02000503000000000000" pitchFamily="2" charset="0"/>
              </a:rPr>
              <a:t>Globally experienced faculty from prestigious organizations, fun &amp; easy learning</a:t>
            </a:r>
          </a:p>
          <a:p>
            <a:pPr algn="ctr"/>
            <a:r>
              <a:rPr lang="en-US" sz="2829" b="1" cap="small" dirty="0">
                <a:latin typeface="Oxygen" panose="02000503000000000000" pitchFamily="2" charset="0"/>
              </a:rPr>
              <a:t>Project based, Career Focused, Certification Help, Smart Classrooms, AC, CCTV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5D79E-9D08-2548-4F0B-DDA06A2DBD1F}"/>
              </a:ext>
            </a:extLst>
          </p:cNvPr>
          <p:cNvSpPr txBox="1"/>
          <p:nvPr/>
        </p:nvSpPr>
        <p:spPr>
          <a:xfrm>
            <a:off x="18276714" y="6402941"/>
            <a:ext cx="12585726" cy="88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43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 rad="63500"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AEA0E6-AFA8-3AF8-6E68-4C7CD1F8B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328" y="6502713"/>
            <a:ext cx="10068508" cy="133936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353">
            <a:off x="25794669" y="12998873"/>
            <a:ext cx="769729" cy="7276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9463C9-234E-E885-5699-32205E3F5A37}"/>
              </a:ext>
            </a:extLst>
          </p:cNvPr>
          <p:cNvSpPr/>
          <p:nvPr/>
        </p:nvSpPr>
        <p:spPr>
          <a:xfrm>
            <a:off x="16424550" y="15506069"/>
            <a:ext cx="9895204" cy="6322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57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04068" y="15644258"/>
            <a:ext cx="8241796" cy="127967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5BD0E-27AF-1848-9DB4-89CEFD0A70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133" y="11623930"/>
            <a:ext cx="4978637" cy="37361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4E11D7-E18B-A672-A882-F19BAC3646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55362" y="11599052"/>
            <a:ext cx="4730261" cy="37361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22DD28-862B-63BF-DF65-1EC2D8788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58852" y="13807807"/>
            <a:ext cx="6361099" cy="1530856"/>
          </a:xfrm>
          <a:prstGeom prst="rect">
            <a:avLst/>
          </a:prstGeom>
        </p:spPr>
      </p:pic>
      <p:sp>
        <p:nvSpPr>
          <p:cNvPr id="9" name="32-Point Star 20">
            <a:extLst>
              <a:ext uri="{FF2B5EF4-FFF2-40B4-BE49-F238E27FC236}">
                <a16:creationId xmlns:a16="http://schemas.microsoft.com/office/drawing/2014/main" id="{013D7344-D51C-35DC-9DCB-9528C8A4AFF7}"/>
              </a:ext>
            </a:extLst>
          </p:cNvPr>
          <p:cNvSpPr/>
          <p:nvPr/>
        </p:nvSpPr>
        <p:spPr>
          <a:xfrm rot="21243013">
            <a:off x="17168573" y="17061047"/>
            <a:ext cx="7599420" cy="3402428"/>
          </a:xfrm>
          <a:prstGeom prst="star32">
            <a:avLst/>
          </a:prstGeom>
          <a:solidFill>
            <a:srgbClr val="002060"/>
          </a:solidFill>
          <a:ln w="317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14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 </a:t>
            </a:r>
            <a:r>
              <a:rPr lang="en-US" sz="9644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2314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Off</a:t>
            </a:r>
            <a:r>
              <a:rPr lang="en-US" sz="3472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2314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Applies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B9BBFF-109F-7FAD-CF9E-14C885B1D1BA}"/>
              </a:ext>
            </a:extLst>
          </p:cNvPr>
          <p:cNvSpPr txBox="1"/>
          <p:nvPr/>
        </p:nvSpPr>
        <p:spPr>
          <a:xfrm>
            <a:off x="16483058" y="20790768"/>
            <a:ext cx="16397849" cy="10816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6172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Intelligence, Robotics - Class III-XII</a:t>
            </a:r>
          </a:p>
          <a:p>
            <a:pPr algn="ctr"/>
            <a:r>
              <a:rPr lang="en-US" sz="6429" b="1" cap="small" dirty="0">
                <a:solidFill>
                  <a:schemeClr val="accent1">
                    <a:lumMod val="50000"/>
                  </a:schemeClr>
                </a:solidFill>
                <a:latin typeface="Oxygen" panose="02000503000000000000" pitchFamily="2" charset="0"/>
              </a:rPr>
              <a:t>Professional AI &amp; IT Training &amp; Projects </a:t>
            </a:r>
            <a:r>
              <a:rPr lang="en-US" sz="54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Data Science, Computer Vision, NLP, DSP</a:t>
            </a:r>
          </a:p>
          <a:p>
            <a:pPr algn="ctr"/>
            <a:r>
              <a:rPr lang="en-US" sz="54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Python, Data Analytics, C, C++, IoT, Robotics</a:t>
            </a:r>
          </a:p>
          <a:p>
            <a:pPr algn="ctr"/>
            <a:r>
              <a:rPr lang="en-US" sz="54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54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Pmp, Agile, Office, Adv Excel, Tally, Html, Css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28981863" y="19865607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54" y="1892466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216" y="17974870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5362" y="17766725"/>
            <a:ext cx="2238413" cy="2238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7543" y="17819610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25732481" y="18372744"/>
            <a:ext cx="819421" cy="804777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24950144" y="1929905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2224659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1221</TotalTime>
  <Words>311</Words>
  <Application>Microsoft Office PowerPoint</Application>
  <PresentationFormat>Custom</PresentationFormat>
  <Paragraphs>52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111</cp:revision>
  <dcterms:created xsi:type="dcterms:W3CDTF">2023-07-28T06:55:57Z</dcterms:created>
  <dcterms:modified xsi:type="dcterms:W3CDTF">2023-08-11T11:26:19Z</dcterms:modified>
</cp:coreProperties>
</file>